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80" r:id="rId6"/>
    <p:sldId id="256" r:id="rId7"/>
    <p:sldId id="282" r:id="rId8"/>
    <p:sldId id="258" r:id="rId9"/>
    <p:sldId id="259" r:id="rId10"/>
    <p:sldId id="274" r:id="rId11"/>
    <p:sldId id="260" r:id="rId12"/>
    <p:sldId id="281" r:id="rId13"/>
    <p:sldId id="276" r:id="rId14"/>
    <p:sldId id="277" r:id="rId15"/>
    <p:sldId id="262" r:id="rId16"/>
    <p:sldId id="275" r:id="rId17"/>
    <p:sldId id="261" r:id="rId18"/>
    <p:sldId id="267" r:id="rId19"/>
    <p:sldId id="283" r:id="rId20"/>
    <p:sldId id="284" r:id="rId21"/>
    <p:sldId id="270" r:id="rId22"/>
    <p:sldId id="263" r:id="rId23"/>
    <p:sldId id="268" r:id="rId24"/>
    <p:sldId id="271" r:id="rId25"/>
    <p:sldId id="285" r:id="rId26"/>
    <p:sldId id="264" r:id="rId27"/>
    <p:sldId id="272" r:id="rId28"/>
    <p:sldId id="269" r:id="rId29"/>
    <p:sldId id="273" r:id="rId30"/>
    <p:sldId id="265" r:id="rId31"/>
    <p:sldId id="266" r:id="rId32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0E6FF"/>
    <a:srgbClr val="FFF3D9"/>
    <a:srgbClr val="C3F7C8"/>
    <a:srgbClr val="CFE4FF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>
        <p:scale>
          <a:sx n="140" d="100"/>
          <a:sy n="140" d="100"/>
        </p:scale>
        <p:origin x="-2946" y="-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39FBD-45E3-4AE5-B2F5-C5C25735182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670B61-FADA-474A-B067-A7509A09540A}">
      <dgm:prSet phldrT="[Text]"/>
      <dgm:spPr>
        <a:solidFill>
          <a:srgbClr val="FFF3D9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Manager</a:t>
          </a:r>
        </a:p>
      </dgm:t>
    </dgm:pt>
    <dgm:pt modelId="{70716B12-8152-4C0C-A363-0865F20ACB7C}" type="parTrans" cxnId="{43EF58FA-AD0B-4CA4-9E03-F4233F1D4D7D}">
      <dgm:prSet/>
      <dgm:spPr/>
      <dgm:t>
        <a:bodyPr/>
        <a:lstStyle/>
        <a:p>
          <a:endParaRPr lang="en-GB"/>
        </a:p>
      </dgm:t>
    </dgm:pt>
    <dgm:pt modelId="{74983534-BA5E-48B6-8C89-99CE8AD3856C}" type="sibTrans" cxnId="{43EF58FA-AD0B-4CA4-9E03-F4233F1D4D7D}">
      <dgm:prSet/>
      <dgm:spPr>
        <a:solidFill>
          <a:schemeClr val="tx2">
            <a:lumMod val="25000"/>
            <a:lumOff val="7500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E451B6D4-487D-4B0D-9695-5E9D62A9ACB5}">
      <dgm:prSet phldrT="[Text]"/>
      <dgm:spPr>
        <a:solidFill>
          <a:srgbClr val="FFF3D9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Analyst</a:t>
          </a:r>
        </a:p>
      </dgm:t>
    </dgm:pt>
    <dgm:pt modelId="{D4FF68BC-080B-412A-81D5-B43F54D3C603}" type="parTrans" cxnId="{4F51E8B1-A958-430B-9E57-0AF141173503}">
      <dgm:prSet/>
      <dgm:spPr/>
      <dgm:t>
        <a:bodyPr/>
        <a:lstStyle/>
        <a:p>
          <a:endParaRPr lang="en-GB"/>
        </a:p>
      </dgm:t>
    </dgm:pt>
    <dgm:pt modelId="{E7DC189F-0539-4459-8B12-03BE70E4812F}" type="sibTrans" cxnId="{4F51E8B1-A958-430B-9E57-0AF141173503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9E21183D-F985-4465-806F-569D1F0BFEA3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Analyst</a:t>
          </a:r>
        </a:p>
      </dgm:t>
    </dgm:pt>
    <dgm:pt modelId="{7B10BBFD-1A52-45C0-A0C8-ED8CFD663662}" type="parTrans" cxnId="{44A6F44D-7F2B-481E-992F-1BA28B0B3502}">
      <dgm:prSet/>
      <dgm:spPr/>
      <dgm:t>
        <a:bodyPr/>
        <a:lstStyle/>
        <a:p>
          <a:endParaRPr lang="en-GB"/>
        </a:p>
      </dgm:t>
    </dgm:pt>
    <dgm:pt modelId="{64178B84-EE71-4E15-A3E1-230EDC157B1B}" type="sibTrans" cxnId="{44A6F44D-7F2B-481E-992F-1BA28B0B3502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E1E54A43-2827-48DE-8895-E631058F9EED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Manager</a:t>
          </a:r>
        </a:p>
      </dgm:t>
    </dgm:pt>
    <dgm:pt modelId="{B9C42F78-F43B-408F-8362-6F7A867F4913}" type="parTrans" cxnId="{CB3FDD35-C217-4CC3-8E76-55627E93462B}">
      <dgm:prSet/>
      <dgm:spPr/>
      <dgm:t>
        <a:bodyPr/>
        <a:lstStyle/>
        <a:p>
          <a:endParaRPr lang="en-GB"/>
        </a:p>
      </dgm:t>
    </dgm:pt>
    <dgm:pt modelId="{F7567FA9-F722-40E2-8C33-EDA67BD757B1}" type="sibTrans" cxnId="{CB3FDD35-C217-4CC3-8E76-55627E93462B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F65E7CEB-E61F-4FDF-9314-BA8088BB53AB}">
      <dgm:prSet phldrT="[Text]"/>
      <dgm:spPr>
        <a:solidFill>
          <a:srgbClr val="D0E6F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Supplier</a:t>
          </a:r>
        </a:p>
      </dgm:t>
    </dgm:pt>
    <dgm:pt modelId="{2023672C-35CC-4FA0-ACB3-171BE894F326}" type="parTrans" cxnId="{A8D42275-5232-4578-AA44-849C3C991F5C}">
      <dgm:prSet/>
      <dgm:spPr/>
      <dgm:t>
        <a:bodyPr/>
        <a:lstStyle/>
        <a:p>
          <a:endParaRPr lang="en-GB"/>
        </a:p>
      </dgm:t>
    </dgm:pt>
    <dgm:pt modelId="{9E6371D3-4D7A-4177-9CF6-CC8A7C48FF1E}" type="sibTrans" cxnId="{A8D42275-5232-4578-AA44-849C3C991F5C}">
      <dgm:prSet/>
      <dgm:spPr>
        <a:solidFill>
          <a:schemeClr val="bg1"/>
        </a:solidFill>
        <a:ln>
          <a:noFill/>
        </a:ln>
      </dgm:spPr>
      <dgm:t>
        <a:bodyPr/>
        <a:lstStyle/>
        <a:p>
          <a:endParaRPr lang="en-GB"/>
        </a:p>
      </dgm:t>
    </dgm:pt>
    <dgm:pt modelId="{012DC99D-E716-43ED-89DC-AF07E702C310}" type="pres">
      <dgm:prSet presAssocID="{DDE39FBD-45E3-4AE5-B2F5-C5C257351824}" presName="cycle" presStyleCnt="0">
        <dgm:presLayoutVars>
          <dgm:dir/>
          <dgm:resizeHandles val="exact"/>
        </dgm:presLayoutVars>
      </dgm:prSet>
      <dgm:spPr/>
    </dgm:pt>
    <dgm:pt modelId="{5D0859CB-8708-4BB2-AA30-366D175A7197}" type="pres">
      <dgm:prSet presAssocID="{A5670B61-FADA-474A-B067-A7509A09540A}" presName="node" presStyleLbl="node1" presStyleIdx="0" presStyleCnt="5">
        <dgm:presLayoutVars>
          <dgm:bulletEnabled val="1"/>
        </dgm:presLayoutVars>
      </dgm:prSet>
      <dgm:spPr/>
    </dgm:pt>
    <dgm:pt modelId="{036CAAE2-5170-4A15-8B1F-E4393DEEA896}" type="pres">
      <dgm:prSet presAssocID="{A5670B61-FADA-474A-B067-A7509A09540A}" presName="spNode" presStyleCnt="0"/>
      <dgm:spPr/>
    </dgm:pt>
    <dgm:pt modelId="{504AF433-6A85-405D-9F88-4CA19FDFF138}" type="pres">
      <dgm:prSet presAssocID="{74983534-BA5E-48B6-8C89-99CE8AD3856C}" presName="sibTrans" presStyleLbl="sibTrans1D1" presStyleIdx="0" presStyleCnt="5"/>
      <dgm:spPr/>
    </dgm:pt>
    <dgm:pt modelId="{EEADE950-921F-4C57-84B3-F2CC2A3BEC45}" type="pres">
      <dgm:prSet presAssocID="{E451B6D4-487D-4B0D-9695-5E9D62A9ACB5}" presName="node" presStyleLbl="node1" presStyleIdx="1" presStyleCnt="5">
        <dgm:presLayoutVars>
          <dgm:bulletEnabled val="1"/>
        </dgm:presLayoutVars>
      </dgm:prSet>
      <dgm:spPr/>
    </dgm:pt>
    <dgm:pt modelId="{CE5B5359-5A59-4A39-9294-B9811A9091E4}" type="pres">
      <dgm:prSet presAssocID="{E451B6D4-487D-4B0D-9695-5E9D62A9ACB5}" presName="spNode" presStyleCnt="0"/>
      <dgm:spPr/>
    </dgm:pt>
    <dgm:pt modelId="{D9FB3737-A8FA-466E-90D2-A194EDC6C2FD}" type="pres">
      <dgm:prSet presAssocID="{E7DC189F-0539-4459-8B12-03BE70E4812F}" presName="sibTrans" presStyleLbl="sibTrans1D1" presStyleIdx="1" presStyleCnt="5"/>
      <dgm:spPr/>
    </dgm:pt>
    <dgm:pt modelId="{508119AF-4186-455C-9E90-9871F432F098}" type="pres">
      <dgm:prSet presAssocID="{9E21183D-F985-4465-806F-569D1F0BFEA3}" presName="node" presStyleLbl="node1" presStyleIdx="2" presStyleCnt="5">
        <dgm:presLayoutVars>
          <dgm:bulletEnabled val="1"/>
        </dgm:presLayoutVars>
      </dgm:prSet>
      <dgm:spPr/>
    </dgm:pt>
    <dgm:pt modelId="{7BC28B8D-A306-4C9E-A267-76C8C9BFB7E5}" type="pres">
      <dgm:prSet presAssocID="{9E21183D-F985-4465-806F-569D1F0BFEA3}" presName="spNode" presStyleCnt="0"/>
      <dgm:spPr/>
    </dgm:pt>
    <dgm:pt modelId="{3FC4AC77-1BAB-43A0-AB94-86A2C38E6436}" type="pres">
      <dgm:prSet presAssocID="{64178B84-EE71-4E15-A3E1-230EDC157B1B}" presName="sibTrans" presStyleLbl="sibTrans1D1" presStyleIdx="2" presStyleCnt="5"/>
      <dgm:spPr/>
    </dgm:pt>
    <dgm:pt modelId="{4ED9EBF7-7359-41C9-9F9C-F4C3B1C1D1CA}" type="pres">
      <dgm:prSet presAssocID="{E1E54A43-2827-48DE-8895-E631058F9EED}" presName="node" presStyleLbl="node1" presStyleIdx="3" presStyleCnt="5">
        <dgm:presLayoutVars>
          <dgm:bulletEnabled val="1"/>
        </dgm:presLayoutVars>
      </dgm:prSet>
      <dgm:spPr/>
    </dgm:pt>
    <dgm:pt modelId="{CC4103B5-37A4-46CB-AF6C-8BED9D61C786}" type="pres">
      <dgm:prSet presAssocID="{E1E54A43-2827-48DE-8895-E631058F9EED}" presName="spNode" presStyleCnt="0"/>
      <dgm:spPr/>
    </dgm:pt>
    <dgm:pt modelId="{527315EF-0D2C-4B01-9A46-873F99D216D3}" type="pres">
      <dgm:prSet presAssocID="{F7567FA9-F722-40E2-8C33-EDA67BD757B1}" presName="sibTrans" presStyleLbl="sibTrans1D1" presStyleIdx="3" presStyleCnt="5"/>
      <dgm:spPr/>
    </dgm:pt>
    <dgm:pt modelId="{D69C45BC-7ECB-4C67-BA38-370BA171B3BF}" type="pres">
      <dgm:prSet presAssocID="{F65E7CEB-E61F-4FDF-9314-BA8088BB53AB}" presName="node" presStyleLbl="node1" presStyleIdx="4" presStyleCnt="5">
        <dgm:presLayoutVars>
          <dgm:bulletEnabled val="1"/>
        </dgm:presLayoutVars>
      </dgm:prSet>
      <dgm:spPr/>
    </dgm:pt>
    <dgm:pt modelId="{EFB58636-C4F1-46C0-A370-CCE640192280}" type="pres">
      <dgm:prSet presAssocID="{F65E7CEB-E61F-4FDF-9314-BA8088BB53AB}" presName="spNode" presStyleCnt="0"/>
      <dgm:spPr/>
    </dgm:pt>
    <dgm:pt modelId="{9E42E204-BCC8-44A3-85B5-C55706298175}" type="pres">
      <dgm:prSet presAssocID="{9E6371D3-4D7A-4177-9CF6-CC8A7C48FF1E}" presName="sibTrans" presStyleLbl="sibTrans1D1" presStyleIdx="4" presStyleCnt="5"/>
      <dgm:spPr/>
    </dgm:pt>
  </dgm:ptLst>
  <dgm:cxnLst>
    <dgm:cxn modelId="{839F8307-AA78-4D57-9AD6-1A8034906390}" type="presOf" srcId="{DDE39FBD-45E3-4AE5-B2F5-C5C257351824}" destId="{012DC99D-E716-43ED-89DC-AF07E702C310}" srcOrd="0" destOrd="0" presId="urn:microsoft.com/office/officeart/2005/8/layout/cycle6"/>
    <dgm:cxn modelId="{A1BDF30C-5D52-48AF-A906-40DEF6E521C9}" type="presOf" srcId="{74983534-BA5E-48B6-8C89-99CE8AD3856C}" destId="{504AF433-6A85-405D-9F88-4CA19FDFF138}" srcOrd="0" destOrd="0" presId="urn:microsoft.com/office/officeart/2005/8/layout/cycle6"/>
    <dgm:cxn modelId="{2BDC0E0F-17E7-4C35-86C6-366B1788F626}" type="presOf" srcId="{9E21183D-F985-4465-806F-569D1F0BFEA3}" destId="{508119AF-4186-455C-9E90-9871F432F098}" srcOrd="0" destOrd="0" presId="urn:microsoft.com/office/officeart/2005/8/layout/cycle6"/>
    <dgm:cxn modelId="{170A381E-A8A7-4F2A-8186-0ED34A2511E0}" type="presOf" srcId="{64178B84-EE71-4E15-A3E1-230EDC157B1B}" destId="{3FC4AC77-1BAB-43A0-AB94-86A2C38E6436}" srcOrd="0" destOrd="0" presId="urn:microsoft.com/office/officeart/2005/8/layout/cycle6"/>
    <dgm:cxn modelId="{CB3FDD35-C217-4CC3-8E76-55627E93462B}" srcId="{DDE39FBD-45E3-4AE5-B2F5-C5C257351824}" destId="{E1E54A43-2827-48DE-8895-E631058F9EED}" srcOrd="3" destOrd="0" parTransId="{B9C42F78-F43B-408F-8362-6F7A867F4913}" sibTransId="{F7567FA9-F722-40E2-8C33-EDA67BD757B1}"/>
    <dgm:cxn modelId="{B533AB6A-559F-4F6D-A694-96E9FE6030DE}" type="presOf" srcId="{F65E7CEB-E61F-4FDF-9314-BA8088BB53AB}" destId="{D69C45BC-7ECB-4C67-BA38-370BA171B3BF}" srcOrd="0" destOrd="0" presId="urn:microsoft.com/office/officeart/2005/8/layout/cycle6"/>
    <dgm:cxn modelId="{B893794B-3E7C-4667-A894-DA71B6471625}" type="presOf" srcId="{E1E54A43-2827-48DE-8895-E631058F9EED}" destId="{4ED9EBF7-7359-41C9-9F9C-F4C3B1C1D1CA}" srcOrd="0" destOrd="0" presId="urn:microsoft.com/office/officeart/2005/8/layout/cycle6"/>
    <dgm:cxn modelId="{44A6F44D-7F2B-481E-992F-1BA28B0B3502}" srcId="{DDE39FBD-45E3-4AE5-B2F5-C5C257351824}" destId="{9E21183D-F985-4465-806F-569D1F0BFEA3}" srcOrd="2" destOrd="0" parTransId="{7B10BBFD-1A52-45C0-A0C8-ED8CFD663662}" sibTransId="{64178B84-EE71-4E15-A3E1-230EDC157B1B}"/>
    <dgm:cxn modelId="{194D9E71-E877-42A6-8136-00D62FA3DE54}" type="presOf" srcId="{9E6371D3-4D7A-4177-9CF6-CC8A7C48FF1E}" destId="{9E42E204-BCC8-44A3-85B5-C55706298175}" srcOrd="0" destOrd="0" presId="urn:microsoft.com/office/officeart/2005/8/layout/cycle6"/>
    <dgm:cxn modelId="{A8D42275-5232-4578-AA44-849C3C991F5C}" srcId="{DDE39FBD-45E3-4AE5-B2F5-C5C257351824}" destId="{F65E7CEB-E61F-4FDF-9314-BA8088BB53AB}" srcOrd="4" destOrd="0" parTransId="{2023672C-35CC-4FA0-ACB3-171BE894F326}" sibTransId="{9E6371D3-4D7A-4177-9CF6-CC8A7C48FF1E}"/>
    <dgm:cxn modelId="{4F51E8B1-A958-430B-9E57-0AF141173503}" srcId="{DDE39FBD-45E3-4AE5-B2F5-C5C257351824}" destId="{E451B6D4-487D-4B0D-9695-5E9D62A9ACB5}" srcOrd="1" destOrd="0" parTransId="{D4FF68BC-080B-412A-81D5-B43F54D3C603}" sibTransId="{E7DC189F-0539-4459-8B12-03BE70E4812F}"/>
    <dgm:cxn modelId="{5268E8B9-6D8A-4A89-893A-FFC5E64B8CB9}" type="presOf" srcId="{A5670B61-FADA-474A-B067-A7509A09540A}" destId="{5D0859CB-8708-4BB2-AA30-366D175A7197}" srcOrd="0" destOrd="0" presId="urn:microsoft.com/office/officeart/2005/8/layout/cycle6"/>
    <dgm:cxn modelId="{FF75C8EB-D9B3-4569-B6A2-BD286B05A4E1}" type="presOf" srcId="{E7DC189F-0539-4459-8B12-03BE70E4812F}" destId="{D9FB3737-A8FA-466E-90D2-A194EDC6C2FD}" srcOrd="0" destOrd="0" presId="urn:microsoft.com/office/officeart/2005/8/layout/cycle6"/>
    <dgm:cxn modelId="{1EE794F6-43B1-4E85-8B65-A37684172421}" type="presOf" srcId="{E451B6D4-487D-4B0D-9695-5E9D62A9ACB5}" destId="{EEADE950-921F-4C57-84B3-F2CC2A3BEC45}" srcOrd="0" destOrd="0" presId="urn:microsoft.com/office/officeart/2005/8/layout/cycle6"/>
    <dgm:cxn modelId="{43EF58FA-AD0B-4CA4-9E03-F4233F1D4D7D}" srcId="{DDE39FBD-45E3-4AE5-B2F5-C5C257351824}" destId="{A5670B61-FADA-474A-B067-A7509A09540A}" srcOrd="0" destOrd="0" parTransId="{70716B12-8152-4C0C-A363-0865F20ACB7C}" sibTransId="{74983534-BA5E-48B6-8C89-99CE8AD3856C}"/>
    <dgm:cxn modelId="{5AC4B5FA-0A5D-4198-84BC-872C65C15CEA}" type="presOf" srcId="{F7567FA9-F722-40E2-8C33-EDA67BD757B1}" destId="{527315EF-0D2C-4B01-9A46-873F99D216D3}" srcOrd="0" destOrd="0" presId="urn:microsoft.com/office/officeart/2005/8/layout/cycle6"/>
    <dgm:cxn modelId="{A416E741-5268-4CC9-B539-F9CA824F84FE}" type="presParOf" srcId="{012DC99D-E716-43ED-89DC-AF07E702C310}" destId="{5D0859CB-8708-4BB2-AA30-366D175A7197}" srcOrd="0" destOrd="0" presId="urn:microsoft.com/office/officeart/2005/8/layout/cycle6"/>
    <dgm:cxn modelId="{3BD111AF-41DF-4695-89BA-003777755945}" type="presParOf" srcId="{012DC99D-E716-43ED-89DC-AF07E702C310}" destId="{036CAAE2-5170-4A15-8B1F-E4393DEEA896}" srcOrd="1" destOrd="0" presId="urn:microsoft.com/office/officeart/2005/8/layout/cycle6"/>
    <dgm:cxn modelId="{16311EC6-037D-4B0D-95A0-E5810FD830C8}" type="presParOf" srcId="{012DC99D-E716-43ED-89DC-AF07E702C310}" destId="{504AF433-6A85-405D-9F88-4CA19FDFF138}" srcOrd="2" destOrd="0" presId="urn:microsoft.com/office/officeart/2005/8/layout/cycle6"/>
    <dgm:cxn modelId="{6E562AB9-6730-4089-A052-6083DC690631}" type="presParOf" srcId="{012DC99D-E716-43ED-89DC-AF07E702C310}" destId="{EEADE950-921F-4C57-84B3-F2CC2A3BEC45}" srcOrd="3" destOrd="0" presId="urn:microsoft.com/office/officeart/2005/8/layout/cycle6"/>
    <dgm:cxn modelId="{8148E386-71C1-40AF-BAE6-C49CFA80DCF9}" type="presParOf" srcId="{012DC99D-E716-43ED-89DC-AF07E702C310}" destId="{CE5B5359-5A59-4A39-9294-B9811A9091E4}" srcOrd="4" destOrd="0" presId="urn:microsoft.com/office/officeart/2005/8/layout/cycle6"/>
    <dgm:cxn modelId="{8CAB03D9-E93A-4C94-8097-E4D0BA98D802}" type="presParOf" srcId="{012DC99D-E716-43ED-89DC-AF07E702C310}" destId="{D9FB3737-A8FA-466E-90D2-A194EDC6C2FD}" srcOrd="5" destOrd="0" presId="urn:microsoft.com/office/officeart/2005/8/layout/cycle6"/>
    <dgm:cxn modelId="{F9F459A2-A5DC-4C2A-BE9B-4C30596F826B}" type="presParOf" srcId="{012DC99D-E716-43ED-89DC-AF07E702C310}" destId="{508119AF-4186-455C-9E90-9871F432F098}" srcOrd="6" destOrd="0" presId="urn:microsoft.com/office/officeart/2005/8/layout/cycle6"/>
    <dgm:cxn modelId="{0175C238-5442-4DBC-9297-31583AF8F366}" type="presParOf" srcId="{012DC99D-E716-43ED-89DC-AF07E702C310}" destId="{7BC28B8D-A306-4C9E-A267-76C8C9BFB7E5}" srcOrd="7" destOrd="0" presId="urn:microsoft.com/office/officeart/2005/8/layout/cycle6"/>
    <dgm:cxn modelId="{5534CC60-E932-4B52-824C-F91A5AF80371}" type="presParOf" srcId="{012DC99D-E716-43ED-89DC-AF07E702C310}" destId="{3FC4AC77-1BAB-43A0-AB94-86A2C38E6436}" srcOrd="8" destOrd="0" presId="urn:microsoft.com/office/officeart/2005/8/layout/cycle6"/>
    <dgm:cxn modelId="{86A6BBBB-24F2-4414-9A3D-38B2228F583A}" type="presParOf" srcId="{012DC99D-E716-43ED-89DC-AF07E702C310}" destId="{4ED9EBF7-7359-41C9-9F9C-F4C3B1C1D1CA}" srcOrd="9" destOrd="0" presId="urn:microsoft.com/office/officeart/2005/8/layout/cycle6"/>
    <dgm:cxn modelId="{6A8CDE0A-F56E-47A4-9A5B-0100FCBDFCE5}" type="presParOf" srcId="{012DC99D-E716-43ED-89DC-AF07E702C310}" destId="{CC4103B5-37A4-46CB-AF6C-8BED9D61C786}" srcOrd="10" destOrd="0" presId="urn:microsoft.com/office/officeart/2005/8/layout/cycle6"/>
    <dgm:cxn modelId="{409A8E52-9638-4277-A0AB-46F2F452B222}" type="presParOf" srcId="{012DC99D-E716-43ED-89DC-AF07E702C310}" destId="{527315EF-0D2C-4B01-9A46-873F99D216D3}" srcOrd="11" destOrd="0" presId="urn:microsoft.com/office/officeart/2005/8/layout/cycle6"/>
    <dgm:cxn modelId="{E193E6BF-8370-467D-A5E4-A549EE26B085}" type="presParOf" srcId="{012DC99D-E716-43ED-89DC-AF07E702C310}" destId="{D69C45BC-7ECB-4C67-BA38-370BA171B3BF}" srcOrd="12" destOrd="0" presId="urn:microsoft.com/office/officeart/2005/8/layout/cycle6"/>
    <dgm:cxn modelId="{26ADA2CB-E3CB-4370-B43C-2F9B1A6A61C5}" type="presParOf" srcId="{012DC99D-E716-43ED-89DC-AF07E702C310}" destId="{EFB58636-C4F1-46C0-A370-CCE640192280}" srcOrd="13" destOrd="0" presId="urn:microsoft.com/office/officeart/2005/8/layout/cycle6"/>
    <dgm:cxn modelId="{48470010-8F88-4442-8BF4-C8C0FAB5CF44}" type="presParOf" srcId="{012DC99D-E716-43ED-89DC-AF07E702C310}" destId="{9E42E204-BCC8-44A3-85B5-C557062981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859CB-8708-4BB2-AA30-366D175A7197}">
      <dsp:nvSpPr>
        <dsp:cNvPr id="0" name=""/>
        <dsp:cNvSpPr/>
      </dsp:nvSpPr>
      <dsp:spPr>
        <a:xfrm>
          <a:off x="3125728" y="3399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Manager</a:t>
          </a:r>
        </a:p>
      </dsp:txBody>
      <dsp:txXfrm>
        <a:off x="3178911" y="56582"/>
        <a:ext cx="1569721" cy="983090"/>
      </dsp:txXfrm>
    </dsp:sp>
    <dsp:sp modelId="{504AF433-6A85-405D-9F88-4CA19FDFF138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025107" y="172727"/>
              </a:moveTo>
              <a:arcTo wR="2175563" hR="2175563" stAng="17579115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DE950-921F-4C57-84B3-F2CC2A3BEC45}">
      <dsp:nvSpPr>
        <dsp:cNvPr id="0" name=""/>
        <dsp:cNvSpPr/>
      </dsp:nvSpPr>
      <dsp:spPr>
        <a:xfrm>
          <a:off x="5194811" y="1506676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Analyst</a:t>
          </a:r>
        </a:p>
      </dsp:txBody>
      <dsp:txXfrm>
        <a:off x="5247994" y="1559859"/>
        <a:ext cx="1569721" cy="983090"/>
      </dsp:txXfrm>
    </dsp:sp>
    <dsp:sp modelId="{D9FB3737-A8FA-466E-90D2-A194EDC6C2FD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4348155" y="2061906"/>
              </a:moveTo>
              <a:arcTo wR="2175563" hR="2175563" stAng="21420322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119AF-4186-455C-9E90-9871F432F098}">
      <dsp:nvSpPr>
        <dsp:cNvPr id="0" name=""/>
        <dsp:cNvSpPr/>
      </dsp:nvSpPr>
      <dsp:spPr>
        <a:xfrm>
          <a:off x="4404492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Analyst</a:t>
          </a:r>
        </a:p>
      </dsp:txBody>
      <dsp:txXfrm>
        <a:off x="4457675" y="3992213"/>
        <a:ext cx="1569721" cy="983090"/>
      </dsp:txXfrm>
    </dsp:sp>
    <dsp:sp modelId="{3FC4AC77-1BAB-43A0-AB94-86A2C38E6436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2607648" y="4307786"/>
              </a:moveTo>
              <a:arcTo wR="2175563" hR="2175563" stAng="4712664" swAng="1374671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9EBF7-7359-41C9-9F9C-F4C3B1C1D1CA}">
      <dsp:nvSpPr>
        <dsp:cNvPr id="0" name=""/>
        <dsp:cNvSpPr/>
      </dsp:nvSpPr>
      <dsp:spPr>
        <a:xfrm>
          <a:off x="1846964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Manager</a:t>
          </a:r>
        </a:p>
      </dsp:txBody>
      <dsp:txXfrm>
        <a:off x="1900147" y="3992213"/>
        <a:ext cx="1569721" cy="983090"/>
      </dsp:txXfrm>
    </dsp:sp>
    <dsp:sp modelId="{527315EF-0D2C-4B01-9A46-873F99D216D3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63376" y="3379329"/>
              </a:moveTo>
              <a:arcTo wR="2175563" hR="2175563" stAng="8784325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C45BC-7ECB-4C67-BA38-370BA171B3BF}">
      <dsp:nvSpPr>
        <dsp:cNvPr id="0" name=""/>
        <dsp:cNvSpPr/>
      </dsp:nvSpPr>
      <dsp:spPr>
        <a:xfrm>
          <a:off x="1056644" y="1506676"/>
          <a:ext cx="1676087" cy="1089456"/>
        </a:xfrm>
        <a:prstGeom prst="roundRect">
          <a:avLst/>
        </a:prstGeom>
        <a:solidFill>
          <a:srgbClr val="D0E6FF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Supplier</a:t>
          </a:r>
        </a:p>
      </dsp:txBody>
      <dsp:txXfrm>
        <a:off x="1109827" y="1559859"/>
        <a:ext cx="1569721" cy="983090"/>
      </dsp:txXfrm>
    </dsp:sp>
    <dsp:sp modelId="{9E42E204-BCC8-44A3-85B5-C55706298175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79256" y="948226"/>
              </a:moveTo>
              <a:arcTo wR="2175563" hR="2175563" stAng="12860584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0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 0,'5662'-53'0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21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54,'1018'0,"-827"-13,-1-1,-39 16,115-3,-157-13,-71 8,64-2,530 9,-609 0,-1 0,39 8,-35-3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39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0,'2410'0'0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4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0,'1200'0,"-984"14,-23 0,44 6,-182-14,29 6,-41-6,74 4,-73-11,82 0,141 17,-232-11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44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 0,'2567'-79'0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hyperlink" Target="https://kent-team-zx9sxb49.atlassian.net/jira/core/projects/APA/board?groupBy=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400050" y="202565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B602-8632-FC89-EF54-50BB1343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DE37D-D625-CB6C-2736-5411B6FD1420}"/>
              </a:ext>
            </a:extLst>
          </p:cNvPr>
          <p:cNvSpPr txBox="1"/>
          <p:nvPr/>
        </p:nvSpPr>
        <p:spPr>
          <a:xfrm>
            <a:off x="565150" y="2274838"/>
            <a:ext cx="1056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REST API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9843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3C16-2B7C-A9AA-66EE-88D60E99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7FC341-6EFF-B40F-636C-92A87E3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1" y="76201"/>
            <a:ext cx="11220450" cy="1085850"/>
          </a:xfrm>
        </p:spPr>
        <p:txBody>
          <a:bodyPr/>
          <a:lstStyle/>
          <a:p>
            <a:r>
              <a:rPr lang="en-GB" dirty="0"/>
              <a:t>API Sequence Diagram – Basic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594D6-7081-16D4-A725-86F7322460AB}"/>
              </a:ext>
            </a:extLst>
          </p:cNvPr>
          <p:cNvSpPr/>
          <p:nvPr/>
        </p:nvSpPr>
        <p:spPr>
          <a:xfrm>
            <a:off x="2280266" y="5260745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9ADEE-FF28-66CA-9924-09076940B0D7}"/>
              </a:ext>
            </a:extLst>
          </p:cNvPr>
          <p:cNvSpPr/>
          <p:nvPr/>
        </p:nvSpPr>
        <p:spPr>
          <a:xfrm>
            <a:off x="5417166" y="5260745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126B7-D678-FD62-A14A-E2A042A25A68}"/>
              </a:ext>
            </a:extLst>
          </p:cNvPr>
          <p:cNvSpPr/>
          <p:nvPr/>
        </p:nvSpPr>
        <p:spPr>
          <a:xfrm>
            <a:off x="8693766" y="5260745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9428E-4051-E55E-FFE3-950DAC29F6D8}"/>
              </a:ext>
            </a:extLst>
          </p:cNvPr>
          <p:cNvSpPr txBox="1"/>
          <p:nvPr/>
        </p:nvSpPr>
        <p:spPr>
          <a:xfrm>
            <a:off x="25469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896BD-E541-EF37-AB4D-8AA3F4A5B537}"/>
              </a:ext>
            </a:extLst>
          </p:cNvPr>
          <p:cNvSpPr txBox="1"/>
          <p:nvPr/>
        </p:nvSpPr>
        <p:spPr>
          <a:xfrm>
            <a:off x="56838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A17C1-ECD6-8528-4B03-1D2D22FFDE47}"/>
              </a:ext>
            </a:extLst>
          </p:cNvPr>
          <p:cNvSpPr txBox="1"/>
          <p:nvPr/>
        </p:nvSpPr>
        <p:spPr>
          <a:xfrm>
            <a:off x="89477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lines&#10;&#10;AI-generated content may be incorrect.">
            <a:extLst>
              <a:ext uri="{FF2B5EF4-FFF2-40B4-BE49-F238E27FC236}">
                <a16:creationId xmlns:a16="http://schemas.microsoft.com/office/drawing/2014/main" id="{02F46302-EDEE-F4F8-A4E2-3C4C2AA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2313476"/>
            <a:ext cx="11439525" cy="2231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08334B-E077-0F86-0D08-650E38F2D55D}"/>
              </a:ext>
            </a:extLst>
          </p:cNvPr>
          <p:cNvSpPr txBox="1"/>
          <p:nvPr/>
        </p:nvSpPr>
        <p:spPr>
          <a:xfrm>
            <a:off x="304800" y="1162051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of web application component diagram 1.1, there are 30 REST API endpoints across 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28 of the requests will follow a similar pattern   </a:t>
            </a:r>
          </a:p>
        </p:txBody>
      </p:sp>
    </p:spTree>
    <p:extLst>
      <p:ext uri="{BB962C8B-B14F-4D97-AF65-F5344CB8AC3E}">
        <p14:creationId xmlns:p14="http://schemas.microsoft.com/office/powerpoint/2010/main" val="328548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5F4E-689A-B780-9E4A-18733B1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1" y="92289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7D86A-AF55-A7D9-B512-7B9D8083CF29}"/>
              </a:ext>
            </a:extLst>
          </p:cNvPr>
          <p:cNvSpPr/>
          <p:nvPr/>
        </p:nvSpPr>
        <p:spPr>
          <a:xfrm>
            <a:off x="2349500" y="5615503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9B6D9-B89D-4704-3500-CD087F3A7164}"/>
              </a:ext>
            </a:extLst>
          </p:cNvPr>
          <p:cNvSpPr/>
          <p:nvPr/>
        </p:nvSpPr>
        <p:spPr>
          <a:xfrm>
            <a:off x="5486400" y="5615503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09B8A-F445-AF7B-4A0D-48A163BA965B}"/>
              </a:ext>
            </a:extLst>
          </p:cNvPr>
          <p:cNvSpPr/>
          <p:nvPr/>
        </p:nvSpPr>
        <p:spPr>
          <a:xfrm>
            <a:off x="8763000" y="5615503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63225-FD5F-C043-AAD0-75B6324184B0}"/>
              </a:ext>
            </a:extLst>
          </p:cNvPr>
          <p:cNvSpPr txBox="1"/>
          <p:nvPr/>
        </p:nvSpPr>
        <p:spPr>
          <a:xfrm>
            <a:off x="26162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37EC6-BC99-1F7A-0CB7-3B773E6A91B8}"/>
              </a:ext>
            </a:extLst>
          </p:cNvPr>
          <p:cNvSpPr txBox="1"/>
          <p:nvPr/>
        </p:nvSpPr>
        <p:spPr>
          <a:xfrm>
            <a:off x="57531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63284-69B1-6C75-EBE0-093B42C5CEFA}"/>
              </a:ext>
            </a:extLst>
          </p:cNvPr>
          <p:cNvSpPr txBox="1"/>
          <p:nvPr/>
        </p:nvSpPr>
        <p:spPr>
          <a:xfrm>
            <a:off x="90170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and yellow text&#10;&#10;AI-generated content may be incorrect.">
            <a:extLst>
              <a:ext uri="{FF2B5EF4-FFF2-40B4-BE49-F238E27FC236}">
                <a16:creationId xmlns:a16="http://schemas.microsoft.com/office/drawing/2014/main" id="{FA90F5E9-3AFC-E992-6593-946FCF74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68234"/>
            <a:ext cx="11353800" cy="3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D3BA-DA07-0533-DD6D-91F86064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A348B-14D1-9740-8149-3B90F943CF8A}"/>
              </a:ext>
            </a:extLst>
          </p:cNvPr>
          <p:cNvSpPr txBox="1"/>
          <p:nvPr/>
        </p:nvSpPr>
        <p:spPr>
          <a:xfrm>
            <a:off x="374650" y="24910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8664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A592D670-4E7C-FE88-8DC8-B7E20C73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87" y="1496196"/>
            <a:ext cx="8850313" cy="47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E8172-9933-E73F-4549-F229C20C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FF4BBB-3C20-562D-4587-B7C057D7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1.2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69B7E0-FBEC-4B92-8449-DA553EE0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17" y="1279818"/>
            <a:ext cx="7538537" cy="46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5C41E-4BB2-E709-9B88-611FF6DA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9E6BB2-CB22-5367-0C23-7F0E870A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1.3</a:t>
            </a:r>
          </a:p>
        </p:txBody>
      </p:sp>
      <p:pic>
        <p:nvPicPr>
          <p:cNvPr id="15" name="Picture 14" descr="A diagram of a computer&#10;&#10;AI-generated content may be incorrect.">
            <a:extLst>
              <a:ext uri="{FF2B5EF4-FFF2-40B4-BE49-F238E27FC236}">
                <a16:creationId xmlns:a16="http://schemas.microsoft.com/office/drawing/2014/main" id="{2C4B65E2-74C7-EC3A-ABAB-E8E099FF5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8" y="1355768"/>
            <a:ext cx="7653338" cy="45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4C76E1C-E83B-7B54-1172-70B08F872F19}"/>
              </a:ext>
            </a:extLst>
          </p:cNvPr>
          <p:cNvSpPr/>
          <p:nvPr/>
        </p:nvSpPr>
        <p:spPr>
          <a:xfrm>
            <a:off x="1281112" y="1061774"/>
            <a:ext cx="8888881" cy="5386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915F-959A-E615-1A07-DCE0D00573C9}"/>
              </a:ext>
            </a:extLst>
          </p:cNvPr>
          <p:cNvSpPr txBox="1"/>
          <p:nvPr/>
        </p:nvSpPr>
        <p:spPr>
          <a:xfrm>
            <a:off x="118805" y="150898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Stakeholder Wheel 1.0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000D3BA-068A-3A2F-7921-2EF713C13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096211"/>
              </p:ext>
            </p:extLst>
          </p:nvPr>
        </p:nvGraphicFramePr>
        <p:xfrm>
          <a:off x="1761780" y="1203207"/>
          <a:ext cx="7927544" cy="510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5C2485-9179-02CA-DD41-0758B4802D13}"/>
              </a:ext>
            </a:extLst>
          </p:cNvPr>
          <p:cNvSpPr txBox="1"/>
          <p:nvPr/>
        </p:nvSpPr>
        <p:spPr>
          <a:xfrm>
            <a:off x="5041900" y="329050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Stakeholder Wheel</a:t>
            </a:r>
          </a:p>
        </p:txBody>
      </p:sp>
    </p:spTree>
    <p:extLst>
      <p:ext uri="{BB962C8B-B14F-4D97-AF65-F5344CB8AC3E}">
        <p14:creationId xmlns:p14="http://schemas.microsoft.com/office/powerpoint/2010/main" val="375430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3864"/>
            <a:ext cx="12192000" cy="1060173"/>
          </a:xfrm>
        </p:spPr>
        <p:txBody>
          <a:bodyPr>
            <a:noAutofit/>
          </a:bodyPr>
          <a:lstStyle/>
          <a:p>
            <a:r>
              <a:rPr lang="en-GB" sz="4000" dirty="0"/>
              <a:t>Relational/Conceptual Model–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517BF-2B9D-DCD2-A673-8003E52C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ACDCDA-E275-7FD8-6941-3DE616A0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3864"/>
            <a:ext cx="12192000" cy="1060173"/>
          </a:xfrm>
        </p:spPr>
        <p:txBody>
          <a:bodyPr>
            <a:noAutofit/>
          </a:bodyPr>
          <a:lstStyle/>
          <a:p>
            <a:r>
              <a:rPr lang="en-GB" sz="4000"/>
              <a:t>Relational/Conceptual Model– Purchase Order Item 1.3</a:t>
            </a:r>
            <a:endParaRPr lang="en-GB" sz="4000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4DB0C6-88DC-BA1E-202D-2117D10FE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16" y="1392873"/>
            <a:ext cx="3581020" cy="52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8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060173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873324"/>
            <a:ext cx="5292725" cy="56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008537" y="839165"/>
            <a:ext cx="7722838" cy="51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Diagram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0" y="1263645"/>
            <a:ext cx="10551939" cy="43307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E86082-4CD9-4451-E5AF-2B53F9FAC8D4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User Stories 1.0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6DAB5-4272-97FC-7E5C-68DB3B7E6441}"/>
              </a:ext>
            </a:extLst>
          </p:cNvPr>
          <p:cNvSpPr txBox="1"/>
          <p:nvPr/>
        </p:nvSpPr>
        <p:spPr>
          <a:xfrm>
            <a:off x="461963" y="1244084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Board - Accounts Payable Automation - Jira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4E4A0-070C-7B48-605A-5AC78458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53" y="1922959"/>
            <a:ext cx="4281181" cy="414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2041D-7C19-3E24-92A2-3DCD32B7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44" y="2522980"/>
            <a:ext cx="4531740" cy="2943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14:cNvPr>
              <p14:cNvContentPartPr/>
              <p14:nvPr/>
            </p14:nvContentPartPr>
            <p14:xfrm>
              <a:off x="6743550" y="5057565"/>
              <a:ext cx="2038680" cy="19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9550" y="4949565"/>
                <a:ext cx="2146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14:cNvPr>
              <p14:cNvContentPartPr/>
              <p14:nvPr/>
            </p14:nvContentPartPr>
            <p14:xfrm>
              <a:off x="2571615" y="4418925"/>
              <a:ext cx="1018800" cy="1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7975" y="4310925"/>
                <a:ext cx="1126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14:cNvPr>
              <p14:cNvContentPartPr/>
              <p14:nvPr/>
            </p14:nvContentPartPr>
            <p14:xfrm>
              <a:off x="3847815" y="3162165"/>
              <a:ext cx="86796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3815" y="2946165"/>
                <a:ext cx="975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14:cNvPr>
              <p14:cNvContentPartPr/>
              <p14:nvPr/>
            </p14:nvContentPartPr>
            <p14:xfrm>
              <a:off x="3828735" y="3333525"/>
              <a:ext cx="942480" cy="36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5095" y="3225525"/>
                <a:ext cx="1050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14:cNvPr>
              <p14:cNvContentPartPr/>
              <p14:nvPr/>
            </p14:nvContentPartPr>
            <p14:xfrm>
              <a:off x="3847815" y="3476445"/>
              <a:ext cx="924480" cy="28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93815" y="3368445"/>
                <a:ext cx="103212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9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228600" y="8890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459921" y="249736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07E57-9A72-82CD-ABF1-1871BF4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924E7-CFC9-1398-7601-8C42975F45AE}"/>
              </a:ext>
            </a:extLst>
          </p:cNvPr>
          <p:cNvSpPr txBox="1"/>
          <p:nvPr/>
        </p:nvSpPr>
        <p:spPr>
          <a:xfrm>
            <a:off x="444500" y="215446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87874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64017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E62C-3B41-FE5F-DA15-031DC3DE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7D72C4-E1EB-683F-CF29-27CB2F7F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73025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1.1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211C2CEE-1B8B-DD76-7550-EA1A08A2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9" y="1199873"/>
            <a:ext cx="7505941" cy="53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89A5E-C9CA-49DA-9D81-A17830AD916A}">
  <ds:schemaRefs>
    <ds:schemaRef ds:uri="5463250c-ef04-4d43-b2b5-be1f7b77a557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Widescreen</PresentationFormat>
  <Paragraphs>43</Paragraphs>
  <Slides>28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Web Application Component Diagram 1.1</vt:lpstr>
      <vt:lpstr>PowerPoint Presentation</vt:lpstr>
      <vt:lpstr>API Sequence Diagram – Basic Sequence</vt:lpstr>
      <vt:lpstr>API Sequence Diagram – Authentication Request</vt:lpstr>
      <vt:lpstr>PowerPoint Presentation</vt:lpstr>
      <vt:lpstr>Database Design Diagram – Authentication 1.0</vt:lpstr>
      <vt:lpstr>Relational/Conceptual Model – Authentication 1.1</vt:lpstr>
      <vt:lpstr>Relational/Conceptual Model – Authentication 1.2</vt:lpstr>
      <vt:lpstr>Relational/Conceptual Model – Authentication 1.3</vt:lpstr>
      <vt:lpstr>Database Design Diagram – Overall Attempt 1.0</vt:lpstr>
      <vt:lpstr>Database Design Diagram – Purchase Order 1.0</vt:lpstr>
      <vt:lpstr>Database Design Diagram – Purchase Order 1.1</vt:lpstr>
      <vt:lpstr>Relational/Conceptual Model– Purchase Order Item 1.2</vt:lpstr>
      <vt:lpstr>Relational/Conceptual Model– Purchase Order Item 1.3</vt:lpstr>
      <vt:lpstr>Database Design Diagram – Invoices 1.0</vt:lpstr>
      <vt:lpstr>Relational/Conceptual Model – Invoices 1.1</vt:lpstr>
      <vt:lpstr>Database Design Diagram – Receipts 1.0</vt:lpstr>
      <vt:lpstr>Relational/Conceptual Model – Receipts 1.1</vt:lpstr>
      <vt:lpstr>Relational/Conceptual Model – TripleMatching 1.0</vt:lpstr>
      <vt:lpstr>Relational/Conceptual Model – PaymentRuns 1.0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14</cp:revision>
  <cp:lastPrinted>2025-06-24T13:25:40Z</cp:lastPrinted>
  <dcterms:created xsi:type="dcterms:W3CDTF">2025-06-21T09:15:14Z</dcterms:created>
  <dcterms:modified xsi:type="dcterms:W3CDTF">2025-07-03T11:32:00Z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